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handoutMasterIdLst>
    <p:handoutMasterId r:id="rId7"/>
  </p:handoutMasterIdLst>
  <p:sldIdLst>
    <p:sldId id="354" r:id="rId2"/>
    <p:sldId id="371" r:id="rId3"/>
    <p:sldId id="379" r:id="rId4"/>
    <p:sldId id="378" r:id="rId5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3" autoAdjust="0"/>
    <p:restoredTop sz="80808" autoAdjust="0"/>
  </p:normalViewPr>
  <p:slideViewPr>
    <p:cSldViewPr snapToGrid="0">
      <p:cViewPr varScale="1">
        <p:scale>
          <a:sx n="82" d="100"/>
          <a:sy n="82" d="100"/>
        </p:scale>
        <p:origin x="178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F40E4D3-41C4-49BF-B41E-4F75982104A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A Study Of The Psalms (22)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079210-B0B3-4396-82E8-2495EB13EAC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5/8/2022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684805-8DAC-486A-AFE9-235314EEFA7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Richard Lidh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DE2F65-4E57-4A48-BF6A-0CAFB056F5F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7CDC9CD4-2DA1-4507-964E-FAE87D4B71B5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103607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/>
              <a:t>Class – A Study Of The Psalms (22)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5/8/2022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Richard Lidh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4938E3B6-ACBC-4EFF-8F6F-CF2E382B87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641254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1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Psalms 9:15-16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 – “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15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The nations have sunk in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the pit that they made; in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the net that they hid their own foot has been caught.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16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The Lord  has made himself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known; he has executed judgment; the wicked are snared in the work of their own hands.”</a:t>
            </a:r>
          </a:p>
          <a:p>
            <a:r>
              <a:rPr lang="en-US" dirty="0"/>
              <a:t> </a:t>
            </a:r>
            <a:endParaRPr lang="en-US" u="none" dirty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algn="l"/>
            <a:r>
              <a:rPr lang="en-US" b="1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Proverbs 13:24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 – “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Whoever spares the rod hates his son, but he who loves him is diligent to discipline him.</a:t>
            </a:r>
            <a:r>
              <a:rPr lang="en-US" sz="1900" b="1" baseline="30000" dirty="0">
                <a:solidFill>
                  <a:srgbClr val="6C0108"/>
                </a:solidFill>
                <a:latin typeface="Trebuchet MS" panose="020B0603020202020204" pitchFamily="34" charset="0"/>
              </a:rPr>
              <a:t>”</a:t>
            </a:r>
          </a:p>
          <a:p>
            <a:r>
              <a:rPr lang="en-US" dirty="0"/>
              <a:t> </a:t>
            </a:r>
            <a:endParaRPr lang="en-US" u="none" dirty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algn="l"/>
            <a:r>
              <a:rPr lang="en-US" b="1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Isaiah 10:5-6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 – “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5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Ah, Assyria,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the rod of my anger; the staff in their hands is my fury!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6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Against a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godless nation I send him, and against the people of my wrath I command him, to take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spoil and seize plunder, and to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tread them down like the mire of the streets.”</a:t>
            </a:r>
          </a:p>
          <a:p>
            <a:r>
              <a:rPr lang="en-US" dirty="0"/>
              <a:t> </a:t>
            </a:r>
            <a:endParaRPr lang="en-US" u="none" dirty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algn="l"/>
            <a:r>
              <a:rPr lang="en-US" b="1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Proverbs 29:15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 – “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The rod and reproof give wisdom, but a child left to himself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brings shame to his mother.”</a:t>
            </a:r>
          </a:p>
          <a:p>
            <a:r>
              <a:rPr lang="en-US" dirty="0"/>
              <a:t> </a:t>
            </a:r>
            <a:endParaRPr lang="en-US" u="none" dirty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algn="l"/>
            <a:r>
              <a:rPr lang="en-US" b="1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Psalms 89:30-32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 – “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30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If his children forsake my law and do not walk according to my rules,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31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if they violate my statutes and do not keep my commandments,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32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then I will punish their transgression with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the rod and their iniquity with stripes”</a:t>
            </a:r>
          </a:p>
          <a:p>
            <a:r>
              <a:rPr lang="en-US" dirty="0"/>
              <a:t> </a:t>
            </a:r>
            <a:endParaRPr lang="en-US" u="none" dirty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algn="l"/>
            <a:r>
              <a:rPr lang="en-US" b="1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I Corinthians 10:13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 – “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No temptation has overtaken you that is not common to man.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God is faithful, and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he will not let you be tempted beyond your ability, but with the temptation he will also provide the way of escape, that you may be able to endure it.”</a:t>
            </a:r>
          </a:p>
          <a:p>
            <a:r>
              <a:rPr lang="en-US" dirty="0"/>
              <a:t> </a:t>
            </a:r>
            <a:endParaRPr lang="en-US" u="none" dirty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algn="l"/>
            <a:r>
              <a:rPr lang="en-US" b="1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I Thessalonians 4:13-18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 – “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13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But we do not want you to be uninformed, brothers, about those who are asleep,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that you may not grieve as others do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who have no hope.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14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For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since we believe that Jesus died and rose again, even so, through Jesus, God will bring with him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those who have fallen asleep.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15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For this we declare to you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by a word from the Lord,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that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we who are alive, who are left until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the coming of the Lord, will not precede those who have fallen asleep.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16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For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the Lord himself will descend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from heaven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with a cry of command, with the voice of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an archangel, and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with the sound of the trumpet of God. And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the dead in Christ will rise first.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17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Then we who are alive, who are left, will be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caught up together with them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in the clouds to meet the Lord in the air, and so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we will always be with the Lord. </a:t>
            </a:r>
            <a:r>
              <a:rPr lang="en-US" sz="1900" b="1" baseline="30000" dirty="0">
                <a:solidFill>
                  <a:srgbClr val="21770A"/>
                </a:solidFill>
                <a:latin typeface="Arial" panose="020B0604020202020204" pitchFamily="34" charset="0"/>
              </a:rPr>
              <a:t>18</a:t>
            </a:r>
            <a:r>
              <a:rPr lang="en-US" sz="1900" b="1" dirty="0">
                <a:solidFill>
                  <a:srgbClr val="21770A"/>
                </a:solidFill>
                <a:latin typeface="Arial" panose="020B0604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Therefore encourage one another with these words.”</a:t>
            </a:r>
          </a:p>
          <a:p>
            <a:r>
              <a:rPr lang="en-US" dirty="0"/>
              <a:t> </a:t>
            </a:r>
            <a:endParaRPr lang="en-US" u="none" dirty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algn="l"/>
            <a:r>
              <a:rPr lang="en-US" b="1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Revelation 14:13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 – “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And I heard a voice from heaven saying, ‘Write this: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Blessed are the dead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who die in the Lord from now on.’ ‘Blessed indeed,’ says the Spirit,</a:t>
            </a:r>
            <a:r>
              <a:rPr lang="en-US" sz="1900" b="1" dirty="0">
                <a:solidFill>
                  <a:srgbClr val="6C0108"/>
                </a:solidFill>
                <a:latin typeface="Trebuchet MS" panose="020B0603020202020204" pitchFamily="34" charset="0"/>
              </a:rPr>
              <a:t> ‘</a:t>
            </a:r>
            <a:r>
              <a:rPr lang="en-US" sz="1900" dirty="0">
                <a:solidFill>
                  <a:srgbClr val="000000"/>
                </a:solidFill>
                <a:latin typeface="Trebuchet MS" panose="020B0603020202020204" pitchFamily="34" charset="0"/>
              </a:rPr>
              <a:t>that they may rest from their labors, for their deeds follow them!’"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A Study Of The Psalms (22)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5/8/2022 am class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Richard Lidh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38E3B6-ACBC-4EFF-8F6F-CF2E382B87B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239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1BF0-9E34-495F-B22D-48249F3F488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9257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89EE1-4595-40B9-82DA-854BF606491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3335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92DAE-40A6-4979-B975-1C2A413D3DB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2282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A6C41-FAF8-4D66-8866-A2581484F09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0586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3BEFB-41C7-45D8-9C4B-8BC8003EC8B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4120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A13A0-A16F-454E-B999-FC031D5B0F7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4651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8F1E2-AEC6-4403-A524-D639A6DA3F3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8688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D8DA6-B8A9-47E9-99C6-EB1C0449FDB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6383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7315A-12A4-47CF-BE7C-2FFCCCB70F7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2606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0D060-8FD6-4AF2-AA1F-E3CA4557A28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0951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F4EC2-1239-4F4C-B2FB-A24D430CD94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434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F03111-C284-4AF4-8FE3-B0C8390DD91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66033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Image result for FREE POWERPOINT TEMPLATE FOR PSALMS 23&quot;">
            <a:extLst>
              <a:ext uri="{FF2B5EF4-FFF2-40B4-BE49-F238E27FC236}">
                <a16:creationId xmlns:a16="http://schemas.microsoft.com/office/drawing/2014/main" id="{DD25ED5E-7F5D-4CB2-A468-C762E23550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Rectangle 2">
            <a:extLst>
              <a:ext uri="{FF2B5EF4-FFF2-40B4-BE49-F238E27FC236}">
                <a16:creationId xmlns:a16="http://schemas.microsoft.com/office/drawing/2014/main" id="{5B943613-ECC7-4590-BDB4-4304DF89636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907152"/>
            <a:ext cx="7772400" cy="3631763"/>
          </a:xfrm>
          <a:solidFill>
            <a:schemeClr val="bg1">
              <a:alpha val="30000"/>
            </a:schemeClr>
          </a:solidFill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en-US" sz="6600" b="1" dirty="0"/>
              <a:t>The 23rd Psalm</a:t>
            </a:r>
            <a:br>
              <a:rPr lang="en-US" altLang="en-US" sz="6600" b="1" dirty="0"/>
            </a:br>
            <a:br>
              <a:rPr lang="en-US" altLang="en-US" sz="6600" b="1" dirty="0"/>
            </a:br>
            <a:r>
              <a:rPr lang="en-US" altLang="en-US" sz="4900" b="1" dirty="0"/>
              <a:t>Psalms of Guidance</a:t>
            </a:r>
            <a:br>
              <a:rPr lang="en-US" altLang="en-US" sz="4900" b="1" dirty="0"/>
            </a:br>
            <a:r>
              <a:rPr lang="en-US" altLang="en-US" sz="4900" b="1" dirty="0"/>
              <a:t>May 8, 2022</a:t>
            </a:r>
            <a:endParaRPr lang="en-US" altLang="en-US" sz="6600" b="1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D2EE36A-527D-461E-831B-AEA244D4A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7111BF0-9E34-495F-B22D-48249F3F488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>
            <a:extLst>
              <a:ext uri="{FF2B5EF4-FFF2-40B4-BE49-F238E27FC236}">
                <a16:creationId xmlns:a16="http://schemas.microsoft.com/office/drawing/2014/main" id="{6F556225-5ED6-4F6F-ABD6-BB0C2353B86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6821" y="378646"/>
            <a:ext cx="8738647" cy="4189224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 dirty="0"/>
              <a:t>Psalms 23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 i="1" dirty="0"/>
              <a:t>1 The LORD is my shepherd; </a:t>
            </a:r>
            <a:r>
              <a:rPr lang="en-US" altLang="en-US" sz="2800" b="1" i="1" dirty="0"/>
              <a:t>FAITH</a:t>
            </a:r>
            <a:r>
              <a:rPr lang="en-US" altLang="en-US" sz="2800" i="1" dirty="0"/>
              <a:t> I shall not want. </a:t>
            </a:r>
            <a:r>
              <a:rPr lang="en-US" altLang="en-US" sz="2800" b="1" i="1" dirty="0"/>
              <a:t>ASSURANCE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800" i="1" dirty="0"/>
          </a:p>
          <a:p>
            <a:pPr>
              <a:lnSpc>
                <a:spcPct val="80000"/>
              </a:lnSpc>
              <a:buNone/>
            </a:pPr>
            <a:r>
              <a:rPr lang="en-US" altLang="en-US" sz="2800" i="1" dirty="0"/>
              <a:t>2 He maketh me to lie down in green pastures: </a:t>
            </a:r>
            <a:r>
              <a:rPr lang="en-US" altLang="en-US" sz="2800" b="1" i="1" dirty="0"/>
              <a:t>CONTENTMENT</a:t>
            </a:r>
            <a:r>
              <a:rPr lang="en-US" altLang="en-US" sz="2800" i="1" dirty="0"/>
              <a:t> he leadeth me beside the still waters. </a:t>
            </a:r>
            <a:r>
              <a:rPr lang="en-US" altLang="en-US" sz="2800" b="1" i="1" dirty="0"/>
              <a:t>PEACE</a:t>
            </a:r>
            <a:endParaRPr lang="en-US" altLang="en-US" sz="2800" i="1" dirty="0"/>
          </a:p>
          <a:p>
            <a:pPr>
              <a:lnSpc>
                <a:spcPct val="80000"/>
              </a:lnSpc>
              <a:buNone/>
            </a:pPr>
            <a:endParaRPr lang="en-US" altLang="en-US" sz="2800" i="1" dirty="0"/>
          </a:p>
          <a:p>
            <a:pPr>
              <a:lnSpc>
                <a:spcPct val="80000"/>
              </a:lnSpc>
              <a:buNone/>
            </a:pPr>
            <a:r>
              <a:rPr lang="en-US" altLang="en-US" sz="2800" i="1" dirty="0"/>
              <a:t>3 He restoreth my soul:</a:t>
            </a:r>
            <a:r>
              <a:rPr lang="en-US" altLang="en-US" sz="2800" b="1" i="1" dirty="0"/>
              <a:t> LIFE</a:t>
            </a:r>
            <a:r>
              <a:rPr lang="en-US" altLang="en-US" sz="2800" i="1" dirty="0"/>
              <a:t> he leadeth me in the paths of righteousness for his name’s sake. </a:t>
            </a:r>
            <a:r>
              <a:rPr lang="en-US" altLang="en-US" sz="2800" b="1" i="1" dirty="0"/>
              <a:t>LEADERSHIP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96CEC9E-87DA-48E8-BB56-76BFF6958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6A6C41-FAF8-4D66-8866-A2581484F097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2290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>
            <a:extLst>
              <a:ext uri="{FF2B5EF4-FFF2-40B4-BE49-F238E27FC236}">
                <a16:creationId xmlns:a16="http://schemas.microsoft.com/office/drawing/2014/main" id="{6F556225-5ED6-4F6F-ABD6-BB0C2353B86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22548" y="604888"/>
            <a:ext cx="8898903" cy="6124754"/>
          </a:xfr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altLang="en-US" sz="2800" dirty="0"/>
              <a:t>Psalms 23</a:t>
            </a:r>
            <a:endParaRPr lang="en-US" altLang="en-US" sz="2800" b="1" dirty="0"/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endParaRPr lang="en-US" altLang="en-US" sz="2800" b="1" i="1" dirty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altLang="en-US" sz="2800" i="1" dirty="0"/>
              <a:t>4 Yea, though I walk through the valley of the shadow of death, </a:t>
            </a:r>
            <a:r>
              <a:rPr lang="en-US" altLang="en-US" sz="2800" b="1" i="1" dirty="0"/>
              <a:t>CONFIDENCE </a:t>
            </a:r>
            <a:r>
              <a:rPr lang="en-US" altLang="en-US" sz="2800" i="1" dirty="0"/>
              <a:t>I will fear no evil: </a:t>
            </a:r>
            <a:r>
              <a:rPr lang="en-US" altLang="en-US" sz="2800" b="1" i="1" dirty="0"/>
              <a:t>COURAGE </a:t>
            </a:r>
            <a:r>
              <a:rPr lang="en-US" altLang="en-US" sz="2800" i="1" dirty="0"/>
              <a:t>for thou art with me; </a:t>
            </a:r>
            <a:r>
              <a:rPr lang="en-US" altLang="en-US" sz="2800" b="1" i="1" dirty="0"/>
              <a:t>COMPANIONSHIP</a:t>
            </a:r>
            <a:r>
              <a:rPr lang="en-US" altLang="en-US" sz="2800" i="1" dirty="0"/>
              <a:t> thy rod and thy staff they comfort me. </a:t>
            </a:r>
            <a:r>
              <a:rPr lang="en-US" altLang="en-US" sz="2800" b="1" i="1" dirty="0"/>
              <a:t>COMFORT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endParaRPr lang="en-US" altLang="en-US" sz="2800" b="1" i="1" dirty="0"/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en-US" sz="2800" i="1" dirty="0"/>
              <a:t>5 Thou preparest a table before me in the presence of mine enemies: </a:t>
            </a:r>
            <a:r>
              <a:rPr lang="en-US" altLang="en-US" sz="2800" b="1" i="1" dirty="0"/>
              <a:t>PROVIDENCE</a:t>
            </a:r>
            <a:r>
              <a:rPr lang="en-US" altLang="en-US" sz="2800" i="1" dirty="0"/>
              <a:t> thou anointest my head with oil; </a:t>
            </a:r>
            <a:r>
              <a:rPr lang="en-US" altLang="en-US" sz="2800" b="1" i="1" dirty="0"/>
              <a:t>FAVOR</a:t>
            </a:r>
            <a:r>
              <a:rPr lang="en-US" altLang="en-US" sz="2800" i="1" dirty="0"/>
              <a:t> my cup runneth over. </a:t>
            </a:r>
            <a:r>
              <a:rPr lang="en-US" altLang="en-US" sz="2800" b="1" i="1" dirty="0"/>
              <a:t>JOY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endParaRPr lang="en-US" altLang="en-US" sz="2800" b="1" i="1" dirty="0"/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en-US" sz="2800" i="1" dirty="0"/>
              <a:t>6 Surely goodness and mercy shall follow me all the days of my life: </a:t>
            </a:r>
            <a:r>
              <a:rPr lang="en-US" altLang="en-US" sz="2800" b="1" i="1" dirty="0"/>
              <a:t>MERCY </a:t>
            </a:r>
            <a:r>
              <a:rPr lang="en-US" altLang="en-US" sz="2800" i="1" dirty="0"/>
              <a:t>and I will dwell in the house of the LORD for ever. </a:t>
            </a:r>
            <a:r>
              <a:rPr lang="en-US" altLang="en-US" sz="2800" b="1" i="1" dirty="0"/>
              <a:t>IMMORTALITY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96CEC9E-87DA-48E8-BB56-76BFF6958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6A6C41-FAF8-4D66-8866-A2581484F097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641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105F5982-CFD0-4810-8183-EBBD690F3D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8650" y="427745"/>
            <a:ext cx="7886700" cy="1200329"/>
          </a:xfrm>
        </p:spPr>
        <p:txBody>
          <a:bodyPr>
            <a:spAutoFit/>
          </a:bodyPr>
          <a:lstStyle/>
          <a:p>
            <a:pPr algn="l"/>
            <a:r>
              <a:rPr lang="en-US" altLang="en-US" sz="4000" b="1" u="sng" dirty="0">
                <a:effectLst/>
              </a:rPr>
              <a:t>Comfort</a:t>
            </a:r>
            <a:r>
              <a:rPr lang="en-US" altLang="en-US" sz="4000" dirty="0">
                <a:effectLst/>
              </a:rPr>
              <a:t> – </a:t>
            </a:r>
            <a:r>
              <a:rPr lang="en-US" altLang="en-US" sz="4000" i="1" dirty="0">
                <a:effectLst/>
              </a:rPr>
              <a:t>“</a:t>
            </a:r>
            <a:r>
              <a:rPr lang="en-US" altLang="en-US" sz="4000" b="1" i="1" dirty="0">
                <a:effectLst/>
              </a:rPr>
              <a:t>Thy rod and thy staff they comfort me</a:t>
            </a:r>
            <a:r>
              <a:rPr lang="en-US" altLang="en-US" sz="4000" i="1" dirty="0">
                <a:effectLst/>
              </a:rPr>
              <a:t>”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7A5A7996-AE68-45D8-BEED-EC9644EE1EA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34330" y="1981200"/>
            <a:ext cx="8915400" cy="3451201"/>
          </a:xfrm>
        </p:spPr>
        <p:txBody>
          <a:bodyPr>
            <a:spAutoFit/>
          </a:bodyPr>
          <a:lstStyle/>
          <a:p>
            <a:r>
              <a:rPr lang="en-US" altLang="en-US" dirty="0"/>
              <a:t>God would use His rod to punish His enemies.</a:t>
            </a:r>
            <a:br>
              <a:rPr lang="en-US" altLang="en-US" dirty="0"/>
            </a:br>
            <a:r>
              <a:rPr lang="en-US" altLang="en-US" b="1" dirty="0"/>
              <a:t>Psalms 9:16; Proverbs 13:24; Isaiah 10:5-6</a:t>
            </a:r>
            <a:br>
              <a:rPr lang="en-US" altLang="en-US" b="1" dirty="0"/>
            </a:br>
            <a:r>
              <a:rPr lang="en-US" altLang="en-US" i="1" dirty="0"/>
              <a:t>“The rod and correction give wisdom”</a:t>
            </a:r>
            <a:r>
              <a:rPr lang="en-US" altLang="en-US" dirty="0"/>
              <a:t> </a:t>
            </a:r>
            <a:r>
              <a:rPr lang="en-US" altLang="en-US" b="1" dirty="0"/>
              <a:t>(Proverbs 29:15)</a:t>
            </a:r>
          </a:p>
          <a:p>
            <a:r>
              <a:rPr lang="en-US" altLang="en-US" dirty="0"/>
              <a:t>The rod guides those who have gone astray back into the right path. </a:t>
            </a:r>
            <a:r>
              <a:rPr lang="en-US" altLang="en-US" b="1" dirty="0"/>
              <a:t>Psalms 89:30-32</a:t>
            </a:r>
          </a:p>
          <a:p>
            <a:r>
              <a:rPr lang="en-US" altLang="en-US" dirty="0"/>
              <a:t>His staff leads to a place of comfort for His followers.</a:t>
            </a:r>
            <a:br>
              <a:rPr lang="en-US" altLang="en-US" dirty="0"/>
            </a:br>
            <a:r>
              <a:rPr lang="en-US" altLang="en-US" b="1" dirty="0"/>
              <a:t>cf. 1 Corinthians 10:13; 1 Thessalonians 4:13-18; Revelation 14:13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97B71CE-8F3B-4FA9-B8A5-88A8E0693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6A6C41-FAF8-4D66-8866-A2581484F097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theme/theme1.xml><?xml version="1.0" encoding="utf-8"?>
<a:theme xmlns:a="http://schemas.openxmlformats.org/drawingml/2006/main" name="Theme4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4" id="{99C12949-1A7A-49A1-BD6C-17D23740E918}" vid="{F4747419-8DBD-46FB-8F69-DCE54C9EDB1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197</TotalTime>
  <Words>798</Words>
  <Application>Microsoft Office PowerPoint</Application>
  <PresentationFormat>On-screen Show (4:3)</PresentationFormat>
  <Paragraphs>41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Tahoma</vt:lpstr>
      <vt:lpstr>Trebuchet MS</vt:lpstr>
      <vt:lpstr>Wingdings</vt:lpstr>
      <vt:lpstr>Theme4</vt:lpstr>
      <vt:lpstr>The 23rd Psalm  Psalms of Guidance May 8, 2022</vt:lpstr>
      <vt:lpstr>PowerPoint Presentation</vt:lpstr>
      <vt:lpstr>PowerPoint Presentation</vt:lpstr>
      <vt:lpstr>Comfort – “Thy rod and thy staff they comfort me”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23rd Psalm  Psalms of Guidance May 1, 2022</dc:title>
  <dc:creator>mgalloway2715@gmail.com</dc:creator>
  <cp:lastModifiedBy>Richard Lidh</cp:lastModifiedBy>
  <cp:revision>17</cp:revision>
  <cp:lastPrinted>2022-05-14T16:26:08Z</cp:lastPrinted>
  <dcterms:created xsi:type="dcterms:W3CDTF">2022-05-01T13:06:08Z</dcterms:created>
  <dcterms:modified xsi:type="dcterms:W3CDTF">2022-05-14T16:26:30Z</dcterms:modified>
</cp:coreProperties>
</file>